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361" r:id="rId5"/>
    <p:sldId id="390" r:id="rId6"/>
    <p:sldId id="363" r:id="rId7"/>
    <p:sldId id="387" r:id="rId8"/>
    <p:sldId id="3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067ED-7CF2-4F47-90C7-F3D4B86C465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A1381D-DE99-47D7-8C85-F991BC892CDC}">
      <dgm:prSet/>
      <dgm:spPr/>
      <dgm:t>
        <a:bodyPr/>
        <a:lstStyle/>
        <a:p>
          <a:r>
            <a:rPr lang="en-US" dirty="0"/>
            <a:t>AM Contractors</a:t>
          </a:r>
        </a:p>
      </dgm:t>
    </dgm:pt>
    <dgm:pt modelId="{1252E1A3-038C-4B9A-B87D-C014E0E891FB}" type="parTrans" cxnId="{19FDCA44-BD68-4548-8BA4-83BCD4D6E530}">
      <dgm:prSet/>
      <dgm:spPr/>
      <dgm:t>
        <a:bodyPr/>
        <a:lstStyle/>
        <a:p>
          <a:endParaRPr lang="en-US"/>
        </a:p>
      </dgm:t>
    </dgm:pt>
    <dgm:pt modelId="{F82472AD-34E5-4BC7-B93A-CF397841F570}" type="sibTrans" cxnId="{19FDCA44-BD68-4548-8BA4-83BCD4D6E530}">
      <dgm:prSet/>
      <dgm:spPr/>
      <dgm:t>
        <a:bodyPr/>
        <a:lstStyle/>
        <a:p>
          <a:endParaRPr lang="en-US"/>
        </a:p>
      </dgm:t>
    </dgm:pt>
    <dgm:pt modelId="{70FC9863-032E-45A7-A39B-B3B22584AB03}">
      <dgm:prSet/>
      <dgm:spPr/>
      <dgm:t>
        <a:bodyPr/>
        <a:lstStyle/>
        <a:p>
          <a:r>
            <a:rPr lang="en-US"/>
            <a:t>Vendors</a:t>
          </a:r>
        </a:p>
      </dgm:t>
    </dgm:pt>
    <dgm:pt modelId="{EAD873BD-DA29-432F-82E7-6C1B824A46B5}" type="parTrans" cxnId="{7152DDD0-9A85-44C2-A5F9-02183EFC0936}">
      <dgm:prSet/>
      <dgm:spPr/>
      <dgm:t>
        <a:bodyPr/>
        <a:lstStyle/>
        <a:p>
          <a:endParaRPr lang="en-US"/>
        </a:p>
      </dgm:t>
    </dgm:pt>
    <dgm:pt modelId="{5467B98F-2EC8-4291-B9B7-B8B4590A0A49}" type="sibTrans" cxnId="{7152DDD0-9A85-44C2-A5F9-02183EFC0936}">
      <dgm:prSet/>
      <dgm:spPr/>
      <dgm:t>
        <a:bodyPr/>
        <a:lstStyle/>
        <a:p>
          <a:endParaRPr lang="en-US"/>
        </a:p>
      </dgm:t>
    </dgm:pt>
    <dgm:pt modelId="{BEF361A4-42A3-40FE-A2FB-44710EB8B4BC}">
      <dgm:prSet/>
      <dgm:spPr/>
      <dgm:t>
        <a:bodyPr/>
        <a:lstStyle/>
        <a:p>
          <a:r>
            <a:rPr lang="en-US"/>
            <a:t>Clients</a:t>
          </a:r>
        </a:p>
      </dgm:t>
    </dgm:pt>
    <dgm:pt modelId="{7345B917-50E5-4563-AEE4-B314196220EE}" type="parTrans" cxnId="{29F1BAE8-A75F-4A39-A120-0BD778811453}">
      <dgm:prSet/>
      <dgm:spPr/>
      <dgm:t>
        <a:bodyPr/>
        <a:lstStyle/>
        <a:p>
          <a:endParaRPr lang="en-US"/>
        </a:p>
      </dgm:t>
    </dgm:pt>
    <dgm:pt modelId="{D9BBBEBF-EE7A-4333-971D-433C199BE65A}" type="sibTrans" cxnId="{29F1BAE8-A75F-4A39-A120-0BD778811453}">
      <dgm:prSet/>
      <dgm:spPr/>
      <dgm:t>
        <a:bodyPr/>
        <a:lstStyle/>
        <a:p>
          <a:endParaRPr lang="en-US"/>
        </a:p>
      </dgm:t>
    </dgm:pt>
    <dgm:pt modelId="{2C0156B4-77C8-4217-82A6-DE426D22FC5A}">
      <dgm:prSet/>
      <dgm:spPr/>
      <dgm:t>
        <a:bodyPr/>
        <a:lstStyle/>
        <a:p>
          <a:r>
            <a:rPr lang="en-US"/>
            <a:t>Attorneys</a:t>
          </a:r>
        </a:p>
      </dgm:t>
    </dgm:pt>
    <dgm:pt modelId="{41EE056C-0488-4E57-8F8B-9690CAC126CC}" type="parTrans" cxnId="{CDFFD974-BAEF-44A5-8F42-6F0B056C1340}">
      <dgm:prSet/>
      <dgm:spPr/>
      <dgm:t>
        <a:bodyPr/>
        <a:lstStyle/>
        <a:p>
          <a:endParaRPr lang="en-US"/>
        </a:p>
      </dgm:t>
    </dgm:pt>
    <dgm:pt modelId="{7F1B7432-B3D5-425D-913D-317B65994952}" type="sibTrans" cxnId="{CDFFD974-BAEF-44A5-8F42-6F0B056C1340}">
      <dgm:prSet/>
      <dgm:spPr/>
      <dgm:t>
        <a:bodyPr/>
        <a:lstStyle/>
        <a:p>
          <a:endParaRPr lang="en-US"/>
        </a:p>
      </dgm:t>
    </dgm:pt>
    <dgm:pt modelId="{93FB688C-E546-491B-A154-829FE8560EB6}">
      <dgm:prSet/>
      <dgm:spPr/>
      <dgm:t>
        <a:bodyPr/>
        <a:lstStyle/>
        <a:p>
          <a:r>
            <a:rPr lang="en-US"/>
            <a:t>Engineers</a:t>
          </a:r>
        </a:p>
      </dgm:t>
    </dgm:pt>
    <dgm:pt modelId="{493D83CE-1EF9-4DDD-B684-42328298A623}" type="parTrans" cxnId="{156885AC-DCAC-4289-A231-8D75306FB73F}">
      <dgm:prSet/>
      <dgm:spPr/>
      <dgm:t>
        <a:bodyPr/>
        <a:lstStyle/>
        <a:p>
          <a:endParaRPr lang="en-US"/>
        </a:p>
      </dgm:t>
    </dgm:pt>
    <dgm:pt modelId="{37C69F2E-26DC-4DBE-9AA2-9D0C7E1FD9F7}" type="sibTrans" cxnId="{156885AC-DCAC-4289-A231-8D75306FB73F}">
      <dgm:prSet/>
      <dgm:spPr/>
      <dgm:t>
        <a:bodyPr/>
        <a:lstStyle/>
        <a:p>
          <a:endParaRPr lang="en-US"/>
        </a:p>
      </dgm:t>
    </dgm:pt>
    <dgm:pt modelId="{789EAAB5-C3B3-4BDB-8B86-42F54216EEA0}" type="pres">
      <dgm:prSet presAssocID="{B53067ED-7CF2-4F47-90C7-F3D4B86C4653}" presName="outerComposite" presStyleCnt="0">
        <dgm:presLayoutVars>
          <dgm:chMax val="5"/>
          <dgm:dir/>
          <dgm:resizeHandles val="exact"/>
        </dgm:presLayoutVars>
      </dgm:prSet>
      <dgm:spPr/>
    </dgm:pt>
    <dgm:pt modelId="{AE2347C2-C641-4767-B866-3633FEF46FA4}" type="pres">
      <dgm:prSet presAssocID="{B53067ED-7CF2-4F47-90C7-F3D4B86C4653}" presName="dummyMaxCanvas" presStyleCnt="0">
        <dgm:presLayoutVars/>
      </dgm:prSet>
      <dgm:spPr/>
    </dgm:pt>
    <dgm:pt modelId="{BAA3432A-27E4-4689-A339-53DDC44B560C}" type="pres">
      <dgm:prSet presAssocID="{B53067ED-7CF2-4F47-90C7-F3D4B86C4653}" presName="FiveNodes_1" presStyleLbl="node1" presStyleIdx="0" presStyleCnt="5">
        <dgm:presLayoutVars>
          <dgm:bulletEnabled val="1"/>
        </dgm:presLayoutVars>
      </dgm:prSet>
      <dgm:spPr/>
    </dgm:pt>
    <dgm:pt modelId="{9A6FCC48-D2EA-4C74-ACE6-607C7A4DDA4B}" type="pres">
      <dgm:prSet presAssocID="{B53067ED-7CF2-4F47-90C7-F3D4B86C4653}" presName="FiveNodes_2" presStyleLbl="node1" presStyleIdx="1" presStyleCnt="5">
        <dgm:presLayoutVars>
          <dgm:bulletEnabled val="1"/>
        </dgm:presLayoutVars>
      </dgm:prSet>
      <dgm:spPr/>
    </dgm:pt>
    <dgm:pt modelId="{67350A09-5588-4A72-8234-38923DB588CE}" type="pres">
      <dgm:prSet presAssocID="{B53067ED-7CF2-4F47-90C7-F3D4B86C4653}" presName="FiveNodes_3" presStyleLbl="node1" presStyleIdx="2" presStyleCnt="5">
        <dgm:presLayoutVars>
          <dgm:bulletEnabled val="1"/>
        </dgm:presLayoutVars>
      </dgm:prSet>
      <dgm:spPr/>
    </dgm:pt>
    <dgm:pt modelId="{41C867F1-9951-4F41-9544-87F5D6848218}" type="pres">
      <dgm:prSet presAssocID="{B53067ED-7CF2-4F47-90C7-F3D4B86C4653}" presName="FiveNodes_4" presStyleLbl="node1" presStyleIdx="3" presStyleCnt="5">
        <dgm:presLayoutVars>
          <dgm:bulletEnabled val="1"/>
        </dgm:presLayoutVars>
      </dgm:prSet>
      <dgm:spPr/>
    </dgm:pt>
    <dgm:pt modelId="{54D8642B-1324-4886-B3CF-58D5A2CF07D1}" type="pres">
      <dgm:prSet presAssocID="{B53067ED-7CF2-4F47-90C7-F3D4B86C4653}" presName="FiveNodes_5" presStyleLbl="node1" presStyleIdx="4" presStyleCnt="5">
        <dgm:presLayoutVars>
          <dgm:bulletEnabled val="1"/>
        </dgm:presLayoutVars>
      </dgm:prSet>
      <dgm:spPr/>
    </dgm:pt>
    <dgm:pt modelId="{9392C424-FEE3-4E95-90ED-AC75022D676F}" type="pres">
      <dgm:prSet presAssocID="{B53067ED-7CF2-4F47-90C7-F3D4B86C4653}" presName="FiveConn_1-2" presStyleLbl="fgAccFollowNode1" presStyleIdx="0" presStyleCnt="4">
        <dgm:presLayoutVars>
          <dgm:bulletEnabled val="1"/>
        </dgm:presLayoutVars>
      </dgm:prSet>
      <dgm:spPr/>
    </dgm:pt>
    <dgm:pt modelId="{50E1F31F-3958-44FA-A61B-AD9FFE77E93B}" type="pres">
      <dgm:prSet presAssocID="{B53067ED-7CF2-4F47-90C7-F3D4B86C4653}" presName="FiveConn_2-3" presStyleLbl="fgAccFollowNode1" presStyleIdx="1" presStyleCnt="4">
        <dgm:presLayoutVars>
          <dgm:bulletEnabled val="1"/>
        </dgm:presLayoutVars>
      </dgm:prSet>
      <dgm:spPr/>
    </dgm:pt>
    <dgm:pt modelId="{D4029299-F93B-4613-B6D1-2A4756FD3BAC}" type="pres">
      <dgm:prSet presAssocID="{B53067ED-7CF2-4F47-90C7-F3D4B86C4653}" presName="FiveConn_3-4" presStyleLbl="fgAccFollowNode1" presStyleIdx="2" presStyleCnt="4">
        <dgm:presLayoutVars>
          <dgm:bulletEnabled val="1"/>
        </dgm:presLayoutVars>
      </dgm:prSet>
      <dgm:spPr/>
    </dgm:pt>
    <dgm:pt modelId="{478B0AC8-BE86-43DC-8962-A75964004CBA}" type="pres">
      <dgm:prSet presAssocID="{B53067ED-7CF2-4F47-90C7-F3D4B86C4653}" presName="FiveConn_4-5" presStyleLbl="fgAccFollowNode1" presStyleIdx="3" presStyleCnt="4">
        <dgm:presLayoutVars>
          <dgm:bulletEnabled val="1"/>
        </dgm:presLayoutVars>
      </dgm:prSet>
      <dgm:spPr/>
    </dgm:pt>
    <dgm:pt modelId="{3A443B5A-F333-43EA-BD8C-A745AB06BE37}" type="pres">
      <dgm:prSet presAssocID="{B53067ED-7CF2-4F47-90C7-F3D4B86C4653}" presName="FiveNodes_1_text" presStyleLbl="node1" presStyleIdx="4" presStyleCnt="5">
        <dgm:presLayoutVars>
          <dgm:bulletEnabled val="1"/>
        </dgm:presLayoutVars>
      </dgm:prSet>
      <dgm:spPr/>
    </dgm:pt>
    <dgm:pt modelId="{CECB9BD8-8470-45A0-8A27-20E679A232C4}" type="pres">
      <dgm:prSet presAssocID="{B53067ED-7CF2-4F47-90C7-F3D4B86C4653}" presName="FiveNodes_2_text" presStyleLbl="node1" presStyleIdx="4" presStyleCnt="5">
        <dgm:presLayoutVars>
          <dgm:bulletEnabled val="1"/>
        </dgm:presLayoutVars>
      </dgm:prSet>
      <dgm:spPr/>
    </dgm:pt>
    <dgm:pt modelId="{6274D421-867C-41C1-B656-3CE6DAF6FE16}" type="pres">
      <dgm:prSet presAssocID="{B53067ED-7CF2-4F47-90C7-F3D4B86C4653}" presName="FiveNodes_3_text" presStyleLbl="node1" presStyleIdx="4" presStyleCnt="5">
        <dgm:presLayoutVars>
          <dgm:bulletEnabled val="1"/>
        </dgm:presLayoutVars>
      </dgm:prSet>
      <dgm:spPr/>
    </dgm:pt>
    <dgm:pt modelId="{D5473087-E9B7-4F45-BEE3-F4662B546479}" type="pres">
      <dgm:prSet presAssocID="{B53067ED-7CF2-4F47-90C7-F3D4B86C4653}" presName="FiveNodes_4_text" presStyleLbl="node1" presStyleIdx="4" presStyleCnt="5">
        <dgm:presLayoutVars>
          <dgm:bulletEnabled val="1"/>
        </dgm:presLayoutVars>
      </dgm:prSet>
      <dgm:spPr/>
    </dgm:pt>
    <dgm:pt modelId="{CCFFF476-77BF-4209-91EC-1F041F820CA1}" type="pres">
      <dgm:prSet presAssocID="{B53067ED-7CF2-4F47-90C7-F3D4B86C465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BDD6907-5C44-4C69-8DD7-EDC427AA56B9}" type="presOf" srcId="{D9BBBEBF-EE7A-4333-971D-433C199BE65A}" destId="{D4029299-F93B-4613-B6D1-2A4756FD3BAC}" srcOrd="0" destOrd="0" presId="urn:microsoft.com/office/officeart/2005/8/layout/vProcess5"/>
    <dgm:cxn modelId="{C6CE5E17-97E3-4F76-B64F-163FEECA48BD}" type="presOf" srcId="{2C0156B4-77C8-4217-82A6-DE426D22FC5A}" destId="{D5473087-E9B7-4F45-BEE3-F4662B546479}" srcOrd="1" destOrd="0" presId="urn:microsoft.com/office/officeart/2005/8/layout/vProcess5"/>
    <dgm:cxn modelId="{FD11FE26-6CAB-404D-A65B-5BD10AD12018}" type="presOf" srcId="{BCA1381D-DE99-47D7-8C85-F991BC892CDC}" destId="{3A443B5A-F333-43EA-BD8C-A745AB06BE37}" srcOrd="1" destOrd="0" presId="urn:microsoft.com/office/officeart/2005/8/layout/vProcess5"/>
    <dgm:cxn modelId="{7C16963F-DD5D-43B9-9D70-B53368607D69}" type="presOf" srcId="{7F1B7432-B3D5-425D-913D-317B65994952}" destId="{478B0AC8-BE86-43DC-8962-A75964004CBA}" srcOrd="0" destOrd="0" presId="urn:microsoft.com/office/officeart/2005/8/layout/vProcess5"/>
    <dgm:cxn modelId="{AA72B85D-F7CE-421A-9AC5-01B37206BE63}" type="presOf" srcId="{BEF361A4-42A3-40FE-A2FB-44710EB8B4BC}" destId="{6274D421-867C-41C1-B656-3CE6DAF6FE16}" srcOrd="1" destOrd="0" presId="urn:microsoft.com/office/officeart/2005/8/layout/vProcess5"/>
    <dgm:cxn modelId="{3209CB42-3E47-437D-A368-CB6F37687009}" type="presOf" srcId="{B53067ED-7CF2-4F47-90C7-F3D4B86C4653}" destId="{789EAAB5-C3B3-4BDB-8B86-42F54216EEA0}" srcOrd="0" destOrd="0" presId="urn:microsoft.com/office/officeart/2005/8/layout/vProcess5"/>
    <dgm:cxn modelId="{19FDCA44-BD68-4548-8BA4-83BCD4D6E530}" srcId="{B53067ED-7CF2-4F47-90C7-F3D4B86C4653}" destId="{BCA1381D-DE99-47D7-8C85-F991BC892CDC}" srcOrd="0" destOrd="0" parTransId="{1252E1A3-038C-4B9A-B87D-C014E0E891FB}" sibTransId="{F82472AD-34E5-4BC7-B93A-CF397841F570}"/>
    <dgm:cxn modelId="{95DAC145-76EE-4E89-ACAA-03FBE469AC63}" type="presOf" srcId="{5467B98F-2EC8-4291-B9B7-B8B4590A0A49}" destId="{50E1F31F-3958-44FA-A61B-AD9FFE77E93B}" srcOrd="0" destOrd="0" presId="urn:microsoft.com/office/officeart/2005/8/layout/vProcess5"/>
    <dgm:cxn modelId="{CDFFD974-BAEF-44A5-8F42-6F0B056C1340}" srcId="{B53067ED-7CF2-4F47-90C7-F3D4B86C4653}" destId="{2C0156B4-77C8-4217-82A6-DE426D22FC5A}" srcOrd="3" destOrd="0" parTransId="{41EE056C-0488-4E57-8F8B-9690CAC126CC}" sibTransId="{7F1B7432-B3D5-425D-913D-317B65994952}"/>
    <dgm:cxn modelId="{5ECCC991-2292-4795-8C4D-CBF1B765DB47}" type="presOf" srcId="{70FC9863-032E-45A7-A39B-B3B22584AB03}" destId="{9A6FCC48-D2EA-4C74-ACE6-607C7A4DDA4B}" srcOrd="0" destOrd="0" presId="urn:microsoft.com/office/officeart/2005/8/layout/vProcess5"/>
    <dgm:cxn modelId="{2099FEA6-5A83-4756-85C1-AF970D136FA3}" type="presOf" srcId="{BCA1381D-DE99-47D7-8C85-F991BC892CDC}" destId="{BAA3432A-27E4-4689-A339-53DDC44B560C}" srcOrd="0" destOrd="0" presId="urn:microsoft.com/office/officeart/2005/8/layout/vProcess5"/>
    <dgm:cxn modelId="{156885AC-DCAC-4289-A231-8D75306FB73F}" srcId="{B53067ED-7CF2-4F47-90C7-F3D4B86C4653}" destId="{93FB688C-E546-491B-A154-829FE8560EB6}" srcOrd="4" destOrd="0" parTransId="{493D83CE-1EF9-4DDD-B684-42328298A623}" sibTransId="{37C69F2E-26DC-4DBE-9AA2-9D0C7E1FD9F7}"/>
    <dgm:cxn modelId="{F3F279B8-DDF4-416E-B2C3-47D52123BD7B}" type="presOf" srcId="{93FB688C-E546-491B-A154-829FE8560EB6}" destId="{54D8642B-1324-4886-B3CF-58D5A2CF07D1}" srcOrd="0" destOrd="0" presId="urn:microsoft.com/office/officeart/2005/8/layout/vProcess5"/>
    <dgm:cxn modelId="{7152DDD0-9A85-44C2-A5F9-02183EFC0936}" srcId="{B53067ED-7CF2-4F47-90C7-F3D4B86C4653}" destId="{70FC9863-032E-45A7-A39B-B3B22584AB03}" srcOrd="1" destOrd="0" parTransId="{EAD873BD-DA29-432F-82E7-6C1B824A46B5}" sibTransId="{5467B98F-2EC8-4291-B9B7-B8B4590A0A49}"/>
    <dgm:cxn modelId="{077DFED8-C8CB-4223-9DD3-E0BBF75EDAC8}" type="presOf" srcId="{93FB688C-E546-491B-A154-829FE8560EB6}" destId="{CCFFF476-77BF-4209-91EC-1F041F820CA1}" srcOrd="1" destOrd="0" presId="urn:microsoft.com/office/officeart/2005/8/layout/vProcess5"/>
    <dgm:cxn modelId="{108324E2-86CD-47EE-9F5E-E4D90A9DE9BB}" type="presOf" srcId="{70FC9863-032E-45A7-A39B-B3B22584AB03}" destId="{CECB9BD8-8470-45A0-8A27-20E679A232C4}" srcOrd="1" destOrd="0" presId="urn:microsoft.com/office/officeart/2005/8/layout/vProcess5"/>
    <dgm:cxn modelId="{63D19FE8-A3DD-44DF-870E-897C9AD0BCDB}" type="presOf" srcId="{F82472AD-34E5-4BC7-B93A-CF397841F570}" destId="{9392C424-FEE3-4E95-90ED-AC75022D676F}" srcOrd="0" destOrd="0" presId="urn:microsoft.com/office/officeart/2005/8/layout/vProcess5"/>
    <dgm:cxn modelId="{29F1BAE8-A75F-4A39-A120-0BD778811453}" srcId="{B53067ED-7CF2-4F47-90C7-F3D4B86C4653}" destId="{BEF361A4-42A3-40FE-A2FB-44710EB8B4BC}" srcOrd="2" destOrd="0" parTransId="{7345B917-50E5-4563-AEE4-B314196220EE}" sibTransId="{D9BBBEBF-EE7A-4333-971D-433C199BE65A}"/>
    <dgm:cxn modelId="{7D6D99F0-FFAC-474D-A63E-AF5D24E1955F}" type="presOf" srcId="{BEF361A4-42A3-40FE-A2FB-44710EB8B4BC}" destId="{67350A09-5588-4A72-8234-38923DB588CE}" srcOrd="0" destOrd="0" presId="urn:microsoft.com/office/officeart/2005/8/layout/vProcess5"/>
    <dgm:cxn modelId="{7B9C40FA-B989-471B-9575-A3B11DDAE5F3}" type="presOf" srcId="{2C0156B4-77C8-4217-82A6-DE426D22FC5A}" destId="{41C867F1-9951-4F41-9544-87F5D6848218}" srcOrd="0" destOrd="0" presId="urn:microsoft.com/office/officeart/2005/8/layout/vProcess5"/>
    <dgm:cxn modelId="{1C5CBF1C-02B0-4F20-8BE4-56D6976BE9C5}" type="presParOf" srcId="{789EAAB5-C3B3-4BDB-8B86-42F54216EEA0}" destId="{AE2347C2-C641-4767-B866-3633FEF46FA4}" srcOrd="0" destOrd="0" presId="urn:microsoft.com/office/officeart/2005/8/layout/vProcess5"/>
    <dgm:cxn modelId="{29A13C35-9A2B-4E9B-89BD-AC536156C922}" type="presParOf" srcId="{789EAAB5-C3B3-4BDB-8B86-42F54216EEA0}" destId="{BAA3432A-27E4-4689-A339-53DDC44B560C}" srcOrd="1" destOrd="0" presId="urn:microsoft.com/office/officeart/2005/8/layout/vProcess5"/>
    <dgm:cxn modelId="{2636D474-2F9B-4D8B-AA5E-FFB71C0FAF41}" type="presParOf" srcId="{789EAAB5-C3B3-4BDB-8B86-42F54216EEA0}" destId="{9A6FCC48-D2EA-4C74-ACE6-607C7A4DDA4B}" srcOrd="2" destOrd="0" presId="urn:microsoft.com/office/officeart/2005/8/layout/vProcess5"/>
    <dgm:cxn modelId="{4EE3BE8E-D6F8-4799-93E3-1E882D69C55D}" type="presParOf" srcId="{789EAAB5-C3B3-4BDB-8B86-42F54216EEA0}" destId="{67350A09-5588-4A72-8234-38923DB588CE}" srcOrd="3" destOrd="0" presId="urn:microsoft.com/office/officeart/2005/8/layout/vProcess5"/>
    <dgm:cxn modelId="{9086CC09-C888-4432-B3A1-5DC8CF54EE10}" type="presParOf" srcId="{789EAAB5-C3B3-4BDB-8B86-42F54216EEA0}" destId="{41C867F1-9951-4F41-9544-87F5D6848218}" srcOrd="4" destOrd="0" presId="urn:microsoft.com/office/officeart/2005/8/layout/vProcess5"/>
    <dgm:cxn modelId="{90AF69BE-5081-4B98-9233-CB4403585D27}" type="presParOf" srcId="{789EAAB5-C3B3-4BDB-8B86-42F54216EEA0}" destId="{54D8642B-1324-4886-B3CF-58D5A2CF07D1}" srcOrd="5" destOrd="0" presId="urn:microsoft.com/office/officeart/2005/8/layout/vProcess5"/>
    <dgm:cxn modelId="{C473953E-5994-41CC-914F-14705081D851}" type="presParOf" srcId="{789EAAB5-C3B3-4BDB-8B86-42F54216EEA0}" destId="{9392C424-FEE3-4E95-90ED-AC75022D676F}" srcOrd="6" destOrd="0" presId="urn:microsoft.com/office/officeart/2005/8/layout/vProcess5"/>
    <dgm:cxn modelId="{1D1C545D-758E-4398-82BD-39BE79EFE7E8}" type="presParOf" srcId="{789EAAB5-C3B3-4BDB-8B86-42F54216EEA0}" destId="{50E1F31F-3958-44FA-A61B-AD9FFE77E93B}" srcOrd="7" destOrd="0" presId="urn:microsoft.com/office/officeart/2005/8/layout/vProcess5"/>
    <dgm:cxn modelId="{CD1A8019-DA41-4B3A-BDA5-5579F91E6866}" type="presParOf" srcId="{789EAAB5-C3B3-4BDB-8B86-42F54216EEA0}" destId="{D4029299-F93B-4613-B6D1-2A4756FD3BAC}" srcOrd="8" destOrd="0" presId="urn:microsoft.com/office/officeart/2005/8/layout/vProcess5"/>
    <dgm:cxn modelId="{04789C2A-2643-4DE3-B4DE-7FE04B79314C}" type="presParOf" srcId="{789EAAB5-C3B3-4BDB-8B86-42F54216EEA0}" destId="{478B0AC8-BE86-43DC-8962-A75964004CBA}" srcOrd="9" destOrd="0" presId="urn:microsoft.com/office/officeart/2005/8/layout/vProcess5"/>
    <dgm:cxn modelId="{7DE35981-1089-435D-8E81-9E397F1A68B9}" type="presParOf" srcId="{789EAAB5-C3B3-4BDB-8B86-42F54216EEA0}" destId="{3A443B5A-F333-43EA-BD8C-A745AB06BE37}" srcOrd="10" destOrd="0" presId="urn:microsoft.com/office/officeart/2005/8/layout/vProcess5"/>
    <dgm:cxn modelId="{D4308327-0BAC-4573-A62D-9B2995E44D17}" type="presParOf" srcId="{789EAAB5-C3B3-4BDB-8B86-42F54216EEA0}" destId="{CECB9BD8-8470-45A0-8A27-20E679A232C4}" srcOrd="11" destOrd="0" presId="urn:microsoft.com/office/officeart/2005/8/layout/vProcess5"/>
    <dgm:cxn modelId="{FE1762D2-9677-4FFD-AF1D-3F5868E5168F}" type="presParOf" srcId="{789EAAB5-C3B3-4BDB-8B86-42F54216EEA0}" destId="{6274D421-867C-41C1-B656-3CE6DAF6FE16}" srcOrd="12" destOrd="0" presId="urn:microsoft.com/office/officeart/2005/8/layout/vProcess5"/>
    <dgm:cxn modelId="{3CEAD585-BBEC-4367-9FAE-76EA631E7C9E}" type="presParOf" srcId="{789EAAB5-C3B3-4BDB-8B86-42F54216EEA0}" destId="{D5473087-E9B7-4F45-BEE3-F4662B546479}" srcOrd="13" destOrd="0" presId="urn:microsoft.com/office/officeart/2005/8/layout/vProcess5"/>
    <dgm:cxn modelId="{F930272F-681E-4262-A5AB-2BD0F03F2ABA}" type="presParOf" srcId="{789EAAB5-C3B3-4BDB-8B86-42F54216EEA0}" destId="{CCFFF476-77BF-4209-91EC-1F041F820CA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3432A-27E4-4689-A339-53DDC44B560C}">
      <dsp:nvSpPr>
        <dsp:cNvPr id="0" name=""/>
        <dsp:cNvSpPr/>
      </dsp:nvSpPr>
      <dsp:spPr>
        <a:xfrm>
          <a:off x="0" y="0"/>
          <a:ext cx="4323539" cy="8592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AM Contractors</a:t>
          </a:r>
        </a:p>
      </dsp:txBody>
      <dsp:txXfrm>
        <a:off x="25167" y="25167"/>
        <a:ext cx="3295808" cy="808916"/>
      </dsp:txXfrm>
    </dsp:sp>
    <dsp:sp modelId="{9A6FCC48-D2EA-4C74-ACE6-607C7A4DDA4B}">
      <dsp:nvSpPr>
        <dsp:cNvPr id="0" name=""/>
        <dsp:cNvSpPr/>
      </dsp:nvSpPr>
      <dsp:spPr>
        <a:xfrm>
          <a:off x="322861" y="978590"/>
          <a:ext cx="4323539" cy="8592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Vendors</a:t>
          </a:r>
        </a:p>
      </dsp:txBody>
      <dsp:txXfrm>
        <a:off x="348028" y="1003757"/>
        <a:ext cx="3391831" cy="808916"/>
      </dsp:txXfrm>
    </dsp:sp>
    <dsp:sp modelId="{67350A09-5588-4A72-8234-38923DB588CE}">
      <dsp:nvSpPr>
        <dsp:cNvPr id="0" name=""/>
        <dsp:cNvSpPr/>
      </dsp:nvSpPr>
      <dsp:spPr>
        <a:xfrm>
          <a:off x="645723" y="1957181"/>
          <a:ext cx="4323539" cy="859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Clients</a:t>
          </a:r>
        </a:p>
      </dsp:txBody>
      <dsp:txXfrm>
        <a:off x="670890" y="1982348"/>
        <a:ext cx="3391831" cy="808916"/>
      </dsp:txXfrm>
    </dsp:sp>
    <dsp:sp modelId="{41C867F1-9951-4F41-9544-87F5D6848218}">
      <dsp:nvSpPr>
        <dsp:cNvPr id="0" name=""/>
        <dsp:cNvSpPr/>
      </dsp:nvSpPr>
      <dsp:spPr>
        <a:xfrm>
          <a:off x="968585" y="2935771"/>
          <a:ext cx="4323539" cy="8592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Attorneys</a:t>
          </a:r>
        </a:p>
      </dsp:txBody>
      <dsp:txXfrm>
        <a:off x="993752" y="2960938"/>
        <a:ext cx="3391831" cy="808916"/>
      </dsp:txXfrm>
    </dsp:sp>
    <dsp:sp modelId="{54D8642B-1324-4886-B3CF-58D5A2CF07D1}">
      <dsp:nvSpPr>
        <dsp:cNvPr id="0" name=""/>
        <dsp:cNvSpPr/>
      </dsp:nvSpPr>
      <dsp:spPr>
        <a:xfrm>
          <a:off x="1291447" y="3914362"/>
          <a:ext cx="4323539" cy="8592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Engineers</a:t>
          </a:r>
        </a:p>
      </dsp:txBody>
      <dsp:txXfrm>
        <a:off x="1316614" y="3939529"/>
        <a:ext cx="3391831" cy="808916"/>
      </dsp:txXfrm>
    </dsp:sp>
    <dsp:sp modelId="{9392C424-FEE3-4E95-90ED-AC75022D676F}">
      <dsp:nvSpPr>
        <dsp:cNvPr id="0" name=""/>
        <dsp:cNvSpPr/>
      </dsp:nvSpPr>
      <dsp:spPr>
        <a:xfrm>
          <a:off x="3765027" y="627730"/>
          <a:ext cx="558512" cy="558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890692" y="627730"/>
        <a:ext cx="307182" cy="420280"/>
      </dsp:txXfrm>
    </dsp:sp>
    <dsp:sp modelId="{50E1F31F-3958-44FA-A61B-AD9FFE77E93B}">
      <dsp:nvSpPr>
        <dsp:cNvPr id="0" name=""/>
        <dsp:cNvSpPr/>
      </dsp:nvSpPr>
      <dsp:spPr>
        <a:xfrm>
          <a:off x="4087889" y="1606320"/>
          <a:ext cx="558512" cy="558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213554" y="1606320"/>
        <a:ext cx="307182" cy="420280"/>
      </dsp:txXfrm>
    </dsp:sp>
    <dsp:sp modelId="{D4029299-F93B-4613-B6D1-2A4756FD3BAC}">
      <dsp:nvSpPr>
        <dsp:cNvPr id="0" name=""/>
        <dsp:cNvSpPr/>
      </dsp:nvSpPr>
      <dsp:spPr>
        <a:xfrm>
          <a:off x="4410750" y="2570590"/>
          <a:ext cx="558512" cy="558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536415" y="2570590"/>
        <a:ext cx="307182" cy="420280"/>
      </dsp:txXfrm>
    </dsp:sp>
    <dsp:sp modelId="{478B0AC8-BE86-43DC-8962-A75964004CBA}">
      <dsp:nvSpPr>
        <dsp:cNvPr id="0" name=""/>
        <dsp:cNvSpPr/>
      </dsp:nvSpPr>
      <dsp:spPr>
        <a:xfrm>
          <a:off x="4733612" y="3558728"/>
          <a:ext cx="558512" cy="558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59277" y="3558728"/>
        <a:ext cx="307182" cy="42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93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13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cid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4" y="0"/>
            <a:ext cx="12584115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995D722E-FC54-44EC-A708-2E55EF0A097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7721" y="960120"/>
            <a:ext cx="3988993" cy="41712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>
              <a:lnSpc>
                <a:spcPct val="85000"/>
              </a:lnSpc>
            </a:pPr>
            <a:endParaRPr lang="en-US" u="sng">
              <a:solidFill>
                <a:schemeClr val="tx1"/>
              </a:solidFill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E0D5617-53D8-452C-9515-BD566395EA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18449" y="960120"/>
            <a:ext cx="6281873" cy="4171278"/>
          </a:xfrm>
        </p:spPr>
        <p:txBody>
          <a:bodyPr vert="horz" lIns="91440" tIns="45720" rIns="91440" bIns="45720" rtlCol="0" anchor="ctr">
            <a:normAutofit/>
          </a:bodyPr>
          <a:lstStyle>
            <a:lvl1pPr indent="-228600" algn="l">
              <a:lnSpc>
                <a:spcPct val="120000"/>
              </a:lnSpc>
              <a:buFont typeface="Wingdings" panose="05000000000000000000" pitchFamily="2" charset="2"/>
              <a:buChar char="§"/>
              <a:defRPr/>
            </a:lvl1pPr>
          </a:lstStyle>
          <a:p>
            <a:pPr indent="-2286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203BD-D396-4E40-9D49-770D3F672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910" y="5730878"/>
            <a:ext cx="12315217" cy="11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4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0E3358A4-A233-4072-9F5A-EF3F361C823B}"/>
              </a:ext>
            </a:extLst>
          </p:cNvPr>
          <p:cNvSpPr txBox="1">
            <a:spLocks/>
          </p:cNvSpPr>
          <p:nvPr userDrawn="1"/>
        </p:nvSpPr>
        <p:spPr>
          <a:xfrm>
            <a:off x="812800" y="23815"/>
            <a:ext cx="10515600" cy="93662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/>
              <a:t>Damage Photo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53B7E9-31F0-441C-AF96-1980B15A92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30358" y="960437"/>
            <a:ext cx="7571383" cy="5498729"/>
          </a:xfrm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4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E132-BB4B-4D12-840E-27F45B3681C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BDF5-CF9F-4E11-B6A0-442BC686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4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DAC6-8B12-C882-27F3-25C613CD6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266958"/>
            <a:ext cx="8943278" cy="4528457"/>
          </a:xfrm>
        </p:spPr>
        <p:txBody>
          <a:bodyPr anchor="ctr">
            <a:normAutofit/>
          </a:bodyPr>
          <a:lstStyle/>
          <a:p>
            <a:r>
              <a:rPr lang="en-US" b="1" dirty="0"/>
              <a:t>Safety Committee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26F9E-B73D-3E16-A0CC-EBF80C687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3833" y="4111082"/>
            <a:ext cx="2904124" cy="1134206"/>
          </a:xfrm>
        </p:spPr>
        <p:txBody>
          <a:bodyPr anchor="ctr">
            <a:normAutofit/>
          </a:bodyPr>
          <a:lstStyle/>
          <a:p>
            <a:pPr algn="r"/>
            <a:r>
              <a:rPr lang="en-US" sz="3600" dirty="0">
                <a:solidFill>
                  <a:schemeClr val="tx2"/>
                </a:solidFill>
              </a:rPr>
              <a:t>Cary Ernest</a:t>
            </a:r>
          </a:p>
        </p:txBody>
      </p:sp>
    </p:spTree>
    <p:extLst>
      <p:ext uri="{BB962C8B-B14F-4D97-AF65-F5344CB8AC3E}">
        <p14:creationId xmlns:p14="http://schemas.microsoft.com/office/powerpoint/2010/main" val="301055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7F1E-4F4D-F9C8-6849-D7424333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MEMBERS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F6F15FC5-BDA1-4EBB-818D-5FD0E58660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9886" y="1063417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862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746C-C847-426B-55CE-307A8620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202"/>
            <a:ext cx="10515600" cy="1050207"/>
          </a:xfrm>
        </p:spPr>
        <p:txBody>
          <a:bodyPr/>
          <a:lstStyle/>
          <a:p>
            <a:r>
              <a:rPr lang="en-US" b="1" dirty="0"/>
              <a:t>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3106-BBA5-0CB4-9BE0-B0FA27219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181"/>
            <a:ext cx="10515600" cy="4151782"/>
          </a:xfrm>
        </p:spPr>
        <p:txBody>
          <a:bodyPr>
            <a:normAutofit fontScale="92500"/>
          </a:bodyPr>
          <a:lstStyle/>
          <a:p>
            <a:r>
              <a:rPr lang="en-US" dirty="0"/>
              <a:t>New PPE for hard hats, vests, halos lights, etc.</a:t>
            </a:r>
          </a:p>
          <a:p>
            <a:r>
              <a:rPr lang="en-US" dirty="0"/>
              <a:t>Lights (red, blue, amber, white) on trucks where permitted </a:t>
            </a:r>
          </a:p>
          <a:p>
            <a:r>
              <a:rPr lang="en-US" dirty="0"/>
              <a:t>Use of dolly's for cones placement</a:t>
            </a:r>
          </a:p>
          <a:p>
            <a:r>
              <a:rPr lang="en-US" dirty="0"/>
              <a:t>Hands-free communication for mobile operations</a:t>
            </a:r>
          </a:p>
          <a:p>
            <a:r>
              <a:rPr lang="en-US" dirty="0"/>
              <a:t>GPS alerts: speeding, hard braking, quick starts, harsh cornering, GEO fence, idling time, etc.</a:t>
            </a:r>
          </a:p>
          <a:p>
            <a:r>
              <a:rPr lang="en-US" dirty="0"/>
              <a:t>TMAs used as Road Ranger trucks – pilot program underway in Treasure Coast</a:t>
            </a:r>
          </a:p>
          <a:p>
            <a:r>
              <a:rPr lang="en-US" dirty="0" err="1"/>
              <a:t>iCone</a:t>
            </a:r>
            <a:r>
              <a:rPr lang="en-US" dirty="0"/>
              <a:t> on arrow boards</a:t>
            </a:r>
          </a:p>
          <a:p>
            <a:r>
              <a:rPr lang="en-US" dirty="0"/>
              <a:t>Staging areas in construction zones along with TMA</a:t>
            </a:r>
          </a:p>
          <a:p>
            <a:r>
              <a:rPr lang="en-US" dirty="0"/>
              <a:t>Forward-facing dashcam usage on all trucks</a:t>
            </a:r>
          </a:p>
        </p:txBody>
      </p:sp>
    </p:spTree>
    <p:extLst>
      <p:ext uri="{BB962C8B-B14F-4D97-AF65-F5344CB8AC3E}">
        <p14:creationId xmlns:p14="http://schemas.microsoft.com/office/powerpoint/2010/main" val="420389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headdress, helmet&#10;&#10;Description automatically generated">
            <a:extLst>
              <a:ext uri="{FF2B5EF4-FFF2-40B4-BE49-F238E27FC236}">
                <a16:creationId xmlns:a16="http://schemas.microsoft.com/office/drawing/2014/main" id="{501ECCCB-5196-43E3-9ACA-09BD001C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15" y="643467"/>
            <a:ext cx="71195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600ACF-0D7B-6B65-21A1-46336FCC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7119-EC93-D67B-5BFC-C03C44C93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3246" y="2527301"/>
            <a:ext cx="2885431" cy="6931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Ruggedized Phone – Military spec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ECD9E-742F-5472-C0A8-F8BE4899A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17972" y="2527300"/>
            <a:ext cx="4474028" cy="4814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Teams Walkie Talkie Headset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5A8166-BB22-52CD-B309-A989B6EA3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29865" y="3008800"/>
            <a:ext cx="4335305" cy="29061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10 Hours of Talk Time</a:t>
            </a:r>
          </a:p>
          <a:p>
            <a:r>
              <a:rPr lang="en-US" dirty="0"/>
              <a:t>Designed for front-line workers, hard hat compliant, water resistant, etc.</a:t>
            </a:r>
          </a:p>
          <a:p>
            <a:r>
              <a:rPr lang="en-US" dirty="0"/>
              <a:t>Noise cancellation</a:t>
            </a:r>
          </a:p>
          <a:p>
            <a:r>
              <a:rPr lang="en-US" dirty="0"/>
              <a:t>One Button Teams Walkie Talkie</a:t>
            </a:r>
          </a:p>
          <a:p>
            <a:r>
              <a:rPr lang="en-US" dirty="0"/>
              <a:t>Voice Activated answer/call, etc.</a:t>
            </a:r>
          </a:p>
          <a:p>
            <a:r>
              <a:rPr lang="en-US" dirty="0"/>
              <a:t>300 ft range, can leave the phone in the truck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199728E-8A4E-AE2B-6226-C6210EDB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3" y="2527301"/>
            <a:ext cx="2416843" cy="312208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F5EE05-49E5-3C6D-3298-320ACFD6B08F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2494190" y="3491359"/>
            <a:ext cx="2884487" cy="2158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Drastic Reduction in Phone Damage and Replacements (90%)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 Need for </a:t>
            </a:r>
          </a:p>
          <a:p>
            <a:pPr marL="742950" lvl="1" indent="-285750"/>
            <a:r>
              <a:rPr lang="en-US" sz="1800" dirty="0"/>
              <a:t>Cases</a:t>
            </a:r>
          </a:p>
          <a:p>
            <a:pPr marL="742950" lvl="1" indent="-285750"/>
            <a:r>
              <a:rPr lang="en-US" sz="1800" dirty="0"/>
              <a:t>Walkie-Talkies</a:t>
            </a:r>
          </a:p>
          <a:p>
            <a:pPr marL="742950" lvl="1" indent="-285750"/>
            <a:r>
              <a:rPr lang="en-US" sz="1800" dirty="0"/>
              <a:t>other Headsets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B68023-5052-DBD7-10F9-26B8D22CC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5" r="20368" b="18552"/>
          <a:stretch/>
        </p:blipFill>
        <p:spPr>
          <a:xfrm rot="5400000">
            <a:off x="5063541" y="3105476"/>
            <a:ext cx="3117226" cy="19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75B7F4F-CE47-4C60-AC7A-8DC41BE45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30" r="-1" b="962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9C0BC2-A6AA-4B23-80B9-F49FA300F7C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DOLLY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6DA1B-7AFB-45D4-9595-6E92D57F761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6917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Reduces time in </a:t>
            </a:r>
            <a:r>
              <a:rPr lang="en-US" cap="all">
                <a:solidFill>
                  <a:schemeClr val="tx2">
                    <a:lumMod val="40000"/>
                    <a:lumOff val="60000"/>
                  </a:schemeClr>
                </a:solidFill>
              </a:rPr>
              <a:t>half by </a:t>
            </a:r>
            <a:r>
              <a:rPr lang="en-US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setting up MOT</a:t>
            </a:r>
          </a:p>
          <a:p>
            <a:pPr marL="0" indent="0">
              <a:buNone/>
            </a:pPr>
            <a:endParaRPr lang="en-US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6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6195DB-E975-F313-5787-62F2EF21D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4" r="-1" b="24270"/>
          <a:stretch/>
        </p:blipFill>
        <p:spPr bwMode="auto">
          <a:xfrm>
            <a:off x="1304816" y="0"/>
            <a:ext cx="9582368" cy="6882136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effectLst>
            <a:reflection endPos="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3388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426AE39-13C9-ABB1-49A8-DD8BCDFEB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8" b="276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1762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</vt:lpstr>
      <vt:lpstr>Berlin</vt:lpstr>
      <vt:lpstr>Safety Committee Updates</vt:lpstr>
      <vt:lpstr>MEMBERS</vt:lpstr>
      <vt:lpstr>INNOVATIONS</vt:lpstr>
      <vt:lpstr>PowerPoint Presentation</vt:lpstr>
      <vt:lpstr>Savings</vt:lpstr>
      <vt:lpstr>DOLLY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Committee Updates</dc:title>
  <dc:creator>Brenda Swank</dc:creator>
  <cp:lastModifiedBy>Brenda Swank</cp:lastModifiedBy>
  <cp:revision>1</cp:revision>
  <dcterms:created xsi:type="dcterms:W3CDTF">2022-11-22T19:47:06Z</dcterms:created>
  <dcterms:modified xsi:type="dcterms:W3CDTF">2022-11-22T19:47:29Z</dcterms:modified>
</cp:coreProperties>
</file>